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D6EC6D-17E7-4E5B-97BF-62749DF6C234}">
  <a:tblStyle styleId="{1CD6EC6D-17E7-4E5B-97BF-62749DF6C2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Name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Insert goal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{1CD6EC6D-17E7-4E5B-97BF-62749DF6C234}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1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2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3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4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5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EMOTIONS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